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95" r:id="rId2"/>
    <p:sldId id="296" r:id="rId3"/>
    <p:sldId id="297" r:id="rId4"/>
  </p:sldIdLst>
  <p:sldSz cx="12801600" cy="9601200" type="A3"/>
  <p:notesSz cx="6888163" cy="10018713"/>
  <p:defaultTextStyle>
    <a:defPPr marL="0" marR="0" indent="0" algn="l" defTabSz="537667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58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134417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268834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403250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537667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1344168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1613002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1881835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2150669" algn="l" defTabSz="48539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7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as Steinmetz" initials="T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4186"/>
    <a:srgbClr val="4E9BB5"/>
    <a:srgbClr val="EC733F"/>
    <a:srgbClr val="B962CC"/>
    <a:srgbClr val="AC89CF"/>
    <a:srgbClr val="A59FD1"/>
    <a:srgbClr val="9BBBD3"/>
    <a:srgbClr val="92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F9FBFC"/>
          </a:solidFill>
        </a:fill>
      </a:tcStyle>
    </a:wholeTbl>
    <a:band2H>
      <a:tcTxStyle/>
      <a:tcStyle>
        <a:tcBdr/>
        <a:fill>
          <a:solidFill>
            <a:srgbClr val="FCFDF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DAF4F0"/>
          </a:solidFill>
        </a:fill>
      </a:tcStyle>
    </a:wholeTbl>
    <a:band2H>
      <a:tcTxStyle/>
      <a:tcStyle>
        <a:tcBdr/>
        <a:fill>
          <a:solidFill>
            <a:srgbClr val="EDF9F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E9CEEC"/>
          </a:solidFill>
        </a:fill>
      </a:tcStyle>
    </a:wholeTbl>
    <a:band2H>
      <a:tcTxStyle/>
      <a:tcStyle>
        <a:tcBdr/>
        <a:fill>
          <a:solidFill>
            <a:srgbClr val="F4E8F5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E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381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381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FEFFFF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1">
              <a:hueOff val="-12342858"/>
              <a:satOff val="-30434"/>
              <a:lumOff val="4509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solidFill>
            <a:srgbClr val="FEFFF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50800" cap="flat">
              <a:solidFill>
                <a:srgbClr val="FEFFFF"/>
              </a:solidFill>
              <a:prstDash val="solid"/>
              <a:round/>
            </a:ln>
          </a:top>
          <a:bottom>
            <a:ln w="127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EFFFF"/>
      </a:tcTxStyle>
      <a:tcStyle>
        <a:tcBdr>
          <a:left>
            <a:ln w="12700" cap="flat">
              <a:solidFill>
                <a:srgbClr val="FEFFFF"/>
              </a:solidFill>
              <a:prstDash val="solid"/>
              <a:round/>
            </a:ln>
          </a:left>
          <a:right>
            <a:ln w="12700" cap="flat">
              <a:solidFill>
                <a:srgbClr val="FEFFFF"/>
              </a:solidFill>
              <a:prstDash val="solid"/>
              <a:round/>
            </a:ln>
          </a:right>
          <a:top>
            <a:ln w="12700" cap="flat">
              <a:solidFill>
                <a:srgbClr val="FEFFFF"/>
              </a:solidFill>
              <a:prstDash val="solid"/>
              <a:round/>
            </a:ln>
          </a:top>
          <a:bottom>
            <a:ln w="25400" cap="flat">
              <a:solidFill>
                <a:srgbClr val="FEFFFF"/>
              </a:solidFill>
              <a:prstDash val="solid"/>
              <a:round/>
            </a:ln>
          </a:bottom>
          <a:insideH>
            <a:ln w="12700" cap="flat">
              <a:solidFill>
                <a:srgbClr val="FEFFFF"/>
              </a:solidFill>
              <a:prstDash val="solid"/>
              <a:round/>
            </a:ln>
          </a:insideH>
          <a:insideV>
            <a:ln w="12700" cap="flat">
              <a:solidFill>
                <a:srgbClr val="FE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1" autoAdjust="0"/>
    <p:restoredTop sz="94651"/>
  </p:normalViewPr>
  <p:slideViewPr>
    <p:cSldViewPr snapToGrid="0" snapToObjects="1">
      <p:cViewPr>
        <p:scale>
          <a:sx n="64" d="100"/>
          <a:sy n="64" d="100"/>
        </p:scale>
        <p:origin x="-2022" y="-56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</p:spPr>
        <p:txBody>
          <a:bodyPr lIns="96606" tIns="48303" rIns="96606" bIns="48303"/>
          <a:lstStyle/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body" sz="quarter" idx="1"/>
          </p:nvPr>
        </p:nvSpPr>
        <p:spPr>
          <a:xfrm>
            <a:off x="918422" y="4758889"/>
            <a:ext cx="5051320" cy="4508421"/>
          </a:xfrm>
          <a:prstGeom prst="rect">
            <a:avLst/>
          </a:prstGeom>
        </p:spPr>
        <p:txBody>
          <a:bodyPr lIns="96606" tIns="48303" rIns="96606" bIns="4830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1778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1pPr>
    <a:lvl2pPr indent="134417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2pPr>
    <a:lvl3pPr indent="268834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3pPr>
    <a:lvl4pPr indent="403250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4pPr>
    <a:lvl5pPr indent="537667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5pPr>
    <a:lvl6pPr indent="672084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6pPr>
    <a:lvl7pPr indent="806501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7pPr>
    <a:lvl8pPr indent="940918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8pPr>
    <a:lvl9pPr indent="1075334" defTabSz="268834" latinLnBrk="0">
      <a:lnSpc>
        <a:spcPct val="116999"/>
      </a:lnSpc>
      <a:defRPr sz="1294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766954" y="705797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8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3603289" y="705797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9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6439625" y="705797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0" name="Picture Placeholder 4"/>
          <p:cNvSpPr>
            <a:spLocks noGrp="1"/>
          </p:cNvSpPr>
          <p:nvPr>
            <p:ph type="pic" sz="quarter" idx="24"/>
          </p:nvPr>
        </p:nvSpPr>
        <p:spPr>
          <a:xfrm>
            <a:off x="9275961" y="705797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1" name="Picture Placeholder 4"/>
          <p:cNvSpPr>
            <a:spLocks noGrp="1"/>
          </p:cNvSpPr>
          <p:nvPr>
            <p:ph type="pic" sz="quarter" idx="25"/>
          </p:nvPr>
        </p:nvSpPr>
        <p:spPr>
          <a:xfrm>
            <a:off x="766954" y="4548572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26"/>
          </p:nvPr>
        </p:nvSpPr>
        <p:spPr>
          <a:xfrm>
            <a:off x="3603289" y="4548572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6439625" y="4548572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28"/>
          </p:nvPr>
        </p:nvSpPr>
        <p:spPr>
          <a:xfrm>
            <a:off x="9275961" y="4548572"/>
            <a:ext cx="2684502" cy="357822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24066" y="8760391"/>
            <a:ext cx="350414" cy="276999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hueOff val="-12342858"/>
            <a:satOff val="-30434"/>
            <a:lumOff val="450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 txBox="1"/>
          <p:nvPr/>
        </p:nvSpPr>
        <p:spPr>
          <a:xfrm>
            <a:off x="867473" y="8636705"/>
            <a:ext cx="1715103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sz="2400"/>
              <a:t>Maison Pour Tous</a:t>
            </a:r>
          </a:p>
        </p:txBody>
      </p:sp>
      <p:pic>
        <p:nvPicPr>
          <p:cNvPr id="3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861" y="8525187"/>
            <a:ext cx="360850" cy="55627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e du titre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855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/>
          <a:lstStyle/>
          <a:p>
            <a:r>
              <a:t>Texte du titre</a:t>
            </a:r>
          </a:p>
        </p:txBody>
      </p:sp>
      <p:sp>
        <p:nvSpPr>
          <p:cNvPr id="5" name="Texte niveau 1…"/>
          <p:cNvSpPr txBox="1">
            <a:spLocks noGrp="1"/>
          </p:cNvSpPr>
          <p:nvPr>
            <p:ph type="body" idx="1"/>
          </p:nvPr>
        </p:nvSpPr>
        <p:spPr>
          <a:xfrm>
            <a:off x="640080" y="2240280"/>
            <a:ext cx="11521440" cy="7360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806475" y="8643303"/>
            <a:ext cx="361635" cy="27328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med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2565400" marR="0" indent="-27940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3022600" marR="0" indent="-27940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3479800" marR="0" indent="-27940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3937000" marR="0" indent="-279400" algn="l" defTabSz="825500" rtl="0" latinLnBrk="0">
        <a:lnSpc>
          <a:spcPct val="18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исунок 12">
            <a:extLst>
              <a:ext uri="{FF2B5EF4-FFF2-40B4-BE49-F238E27FC236}">
                <a16:creationId xmlns:a16="http://schemas.microsoft.com/office/drawing/2014/main" xmlns="" id="{650F0281-9FFE-4551-8ACB-A1E4C6E49198}"/>
              </a:ext>
            </a:extLst>
          </p:cNvPr>
          <p:cNvSpPr/>
          <p:nvPr/>
        </p:nvSpPr>
        <p:spPr>
          <a:xfrm rot="2788552">
            <a:off x="6167633" y="107471"/>
            <a:ext cx="6080576" cy="7157338"/>
          </a:xfrm>
          <a:prstGeom prst="star6">
            <a:avLst>
              <a:gd name="adj" fmla="val 43363"/>
              <a:gd name="hf" fmla="val 115470"/>
            </a:avLst>
          </a:prstGeom>
          <a:gradFill>
            <a:gsLst>
              <a:gs pos="0">
                <a:schemeClr val="accent3">
                  <a:alpha val="10000"/>
                </a:schemeClr>
              </a:gs>
              <a:gs pos="100000">
                <a:schemeClr val="accent6">
                  <a:alpha val="12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38100" tIns="38100" rIns="38100" bIns="38100"/>
          <a:lstStyle/>
          <a:p>
            <a:pPr>
              <a:defRPr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/>
          </a:p>
        </p:txBody>
      </p:sp>
      <p:graphicFrame>
        <p:nvGraphicFramePr>
          <p:cNvPr id="40" name="Tableau 39">
            <a:extLst>
              <a:ext uri="{FF2B5EF4-FFF2-40B4-BE49-F238E27FC236}">
                <a16:creationId xmlns:a16="http://schemas.microsoft.com/office/drawing/2014/main" xmlns="" id="{1169C790-20ED-4DA2-A963-8ECB062F2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44157"/>
              </p:ext>
            </p:extLst>
          </p:nvPr>
        </p:nvGraphicFramePr>
        <p:xfrm>
          <a:off x="258721" y="2053753"/>
          <a:ext cx="12338341" cy="5648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140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103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Lundi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Mardi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Mercredi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Jeudi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Vendredi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1348">
                <a:tc>
                  <a:txBody>
                    <a:bodyPr/>
                    <a:lstStyle/>
                    <a:p>
                      <a:pPr marL="0" marR="0" lvl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Bienvenu dans le monde du Petit Prince </a:t>
                      </a:r>
                    </a:p>
                    <a:p>
                      <a:pPr algn="ctr"/>
                      <a:endParaRPr lang="fr-FR" sz="14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Jeu de connaissance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Labyrinthe Aventure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Piscine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Férié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Aide le Petit Prince à décorer son univers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Activités manuelles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68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Retrouve les paroles ! </a:t>
                      </a:r>
                    </a:p>
                    <a:p>
                      <a:pPr algn="ctr"/>
                      <a:endParaRPr lang="fr-FR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Chasse au trésor </a:t>
                      </a:r>
                    </a:p>
                    <a:p>
                      <a:pPr algn="ctr"/>
                      <a:endParaRPr lang="fr-FR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Découvre les amis du Petit Prince </a:t>
                      </a:r>
                    </a:p>
                    <a:p>
                      <a:pPr algn="ctr"/>
                      <a:endParaRPr lang="fr-FR" sz="1400" b="0" i="1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0" i="1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Activité manuelle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Rendez-vous avec le Petit Prince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Kermesse ouverte aux parents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60526010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CEF85E0A-3089-4FAC-AA86-354AE3401B43}"/>
              </a:ext>
            </a:extLst>
          </p:cNvPr>
          <p:cNvSpPr txBox="1"/>
          <p:nvPr/>
        </p:nvSpPr>
        <p:spPr>
          <a:xfrm>
            <a:off x="258723" y="268923"/>
            <a:ext cx="7185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Programme d’animation 4/5 ans</a:t>
            </a:r>
          </a:p>
          <a:p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Centre de Loisirs – du 11 au 15 Juillet 22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B96F8B83-9C35-4602-A92E-57C2F8B1ECD6}"/>
              </a:ext>
            </a:extLst>
          </p:cNvPr>
          <p:cNvSpPr/>
          <p:nvPr/>
        </p:nvSpPr>
        <p:spPr>
          <a:xfrm>
            <a:off x="258723" y="1235618"/>
            <a:ext cx="29770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Thème : Le Petit Prince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EF85E0A-3089-4FAC-AA86-354AE3401B43}"/>
              </a:ext>
            </a:extLst>
          </p:cNvPr>
          <p:cNvSpPr txBox="1"/>
          <p:nvPr/>
        </p:nvSpPr>
        <p:spPr>
          <a:xfrm>
            <a:off x="5320008" y="8912375"/>
            <a:ext cx="7185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mptevian.com</a:t>
            </a:r>
            <a:endParaRPr lang="fr-FR" sz="1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25C889DB-DB91-4C14-AC76-B563D288F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3" y="7885705"/>
            <a:ext cx="1678499" cy="167849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37E9BFF-A9D8-4975-BD33-F0DC70F9A964}"/>
              </a:ext>
            </a:extLst>
          </p:cNvPr>
          <p:cNvSpPr txBox="1"/>
          <p:nvPr/>
        </p:nvSpPr>
        <p:spPr>
          <a:xfrm>
            <a:off x="2022674" y="8600257"/>
            <a:ext cx="718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4E9BB5"/>
                </a:solidFill>
                <a:latin typeface="Century Gothic" panose="020B0502020202020204" pitchFamily="34" charset="0"/>
              </a:rPr>
              <a:t>INFOS &amp; INSCRIPTIONS</a:t>
            </a:r>
          </a:p>
          <a:p>
            <a:r>
              <a:rPr lang="fr-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MAISON POUR TOUS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8661BAB-CB13-4F3B-9BF3-FB968C49F91C}"/>
              </a:ext>
            </a:extLst>
          </p:cNvPr>
          <p:cNvSpPr txBox="1"/>
          <p:nvPr/>
        </p:nvSpPr>
        <p:spPr>
          <a:xfrm>
            <a:off x="2022674" y="9185032"/>
            <a:ext cx="169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PARC DOLLFUS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CCDC60-7F59-432D-B2F8-518509B815D4}"/>
              </a:ext>
            </a:extLst>
          </p:cNvPr>
          <p:cNvSpPr txBox="1"/>
          <p:nvPr/>
        </p:nvSpPr>
        <p:spPr>
          <a:xfrm>
            <a:off x="3314223" y="9167692"/>
            <a:ext cx="1943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 AV. ANNA DE NOAILLES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90D3600-4FBD-4EF4-88D9-55D2A5E73005}"/>
              </a:ext>
            </a:extLst>
          </p:cNvPr>
          <p:cNvSpPr txBox="1"/>
          <p:nvPr/>
        </p:nvSpPr>
        <p:spPr>
          <a:xfrm>
            <a:off x="5257801" y="9168248"/>
            <a:ext cx="2585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04 50 75 19 69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3266690" y="9167692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5211796" y="9138309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C:\Users\anim-6\Downloads\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546" y="168805"/>
            <a:ext cx="1884948" cy="188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70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исунок 12">
            <a:extLst>
              <a:ext uri="{FF2B5EF4-FFF2-40B4-BE49-F238E27FC236}">
                <a16:creationId xmlns:a16="http://schemas.microsoft.com/office/drawing/2014/main" xmlns="" id="{650F0281-9FFE-4551-8ACB-A1E4C6E49198}"/>
              </a:ext>
            </a:extLst>
          </p:cNvPr>
          <p:cNvSpPr/>
          <p:nvPr/>
        </p:nvSpPr>
        <p:spPr>
          <a:xfrm rot="2788552">
            <a:off x="6167633" y="107471"/>
            <a:ext cx="6080576" cy="7157338"/>
          </a:xfrm>
          <a:prstGeom prst="star6">
            <a:avLst>
              <a:gd name="adj" fmla="val 43363"/>
              <a:gd name="hf" fmla="val 115470"/>
            </a:avLst>
          </a:prstGeom>
          <a:gradFill>
            <a:gsLst>
              <a:gs pos="0">
                <a:schemeClr val="accent3">
                  <a:alpha val="10000"/>
                </a:schemeClr>
              </a:gs>
              <a:gs pos="100000">
                <a:schemeClr val="accent6">
                  <a:alpha val="12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38100" tIns="38100" rIns="38100" bIns="38100"/>
          <a:lstStyle/>
          <a:p>
            <a:pPr>
              <a:defRPr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/>
          </a:p>
        </p:txBody>
      </p:sp>
      <p:graphicFrame>
        <p:nvGraphicFramePr>
          <p:cNvPr id="40" name="Tableau 39">
            <a:extLst>
              <a:ext uri="{FF2B5EF4-FFF2-40B4-BE49-F238E27FC236}">
                <a16:creationId xmlns:a16="http://schemas.microsoft.com/office/drawing/2014/main" xmlns="" id="{1169C790-20ED-4DA2-A963-8ECB062F2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45121"/>
              </p:ext>
            </p:extLst>
          </p:nvPr>
        </p:nvGraphicFramePr>
        <p:xfrm>
          <a:off x="258721" y="2053753"/>
          <a:ext cx="12338341" cy="5678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140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103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Lundi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Mardi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Mercredi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Jeudi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Vendredi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1348">
                <a:tc>
                  <a:txBody>
                    <a:bodyPr/>
                    <a:lstStyle/>
                    <a:p>
                      <a:pPr algn="ctr"/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À la rencontre du Petit Chaperon Rouge </a:t>
                      </a:r>
                    </a:p>
                    <a:p>
                      <a:pPr algn="ctr"/>
                      <a:endParaRPr lang="fr-FR" sz="14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Jeu de connaissance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Connais-tu le monde du Petit Chaperon Rouge ? </a:t>
                      </a:r>
                    </a:p>
                    <a:p>
                      <a:pPr algn="ctr"/>
                      <a:endParaRPr lang="fr-FR" sz="1400" b="0" i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Grand jeu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Piscine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Sur la route de </a:t>
                      </a:r>
                      <a:r>
                        <a:rPr lang="fr-FR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chez</a:t>
                      </a:r>
                    </a:p>
                    <a:p>
                      <a:pPr algn="ctr"/>
                      <a:r>
                        <a:rPr lang="fr-FR" sz="14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mère-grand </a:t>
                      </a: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0" i="1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Jeu sportif </a:t>
                      </a: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Décore la forêt du Petit Chaperon Rouge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Activités manuelles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68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Retrouve les paroles ! </a:t>
                      </a:r>
                    </a:p>
                    <a:p>
                      <a:pPr algn="ctr"/>
                      <a:endParaRPr lang="fr-FR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Chasse au trésor </a:t>
                      </a:r>
                    </a:p>
                    <a:p>
                      <a:pPr algn="ctr"/>
                      <a:endParaRPr lang="fr-FR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Spectacle de contes musicaux par la Toupine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Donne vie aux personnages </a:t>
                      </a: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0" i="1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Activité manuelle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À la chasse au loup !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Grands jeux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Rendez-vous avec le petit Chaperon Rouge…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Kermesse ouverte aux parents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60526010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CEF85E0A-3089-4FAC-AA86-354AE3401B43}"/>
              </a:ext>
            </a:extLst>
          </p:cNvPr>
          <p:cNvSpPr txBox="1"/>
          <p:nvPr/>
        </p:nvSpPr>
        <p:spPr>
          <a:xfrm>
            <a:off x="258723" y="268923"/>
            <a:ext cx="7185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Programme d’animation 4/5 ans</a:t>
            </a:r>
          </a:p>
          <a:p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Centre de Loisirs – du 18 au 22 Juillet 22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B96F8B83-9C35-4602-A92E-57C2F8B1ECD6}"/>
              </a:ext>
            </a:extLst>
          </p:cNvPr>
          <p:cNvSpPr/>
          <p:nvPr/>
        </p:nvSpPr>
        <p:spPr>
          <a:xfrm>
            <a:off x="258723" y="1235618"/>
            <a:ext cx="4450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Thème : Le Petit Chaperon Rouge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EF85E0A-3089-4FAC-AA86-354AE3401B43}"/>
              </a:ext>
            </a:extLst>
          </p:cNvPr>
          <p:cNvSpPr txBox="1"/>
          <p:nvPr/>
        </p:nvSpPr>
        <p:spPr>
          <a:xfrm>
            <a:off x="5320008" y="8912375"/>
            <a:ext cx="7185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mptevian.com</a:t>
            </a:r>
            <a:endParaRPr lang="fr-FR" sz="1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25C889DB-DB91-4C14-AC76-B563D288F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3" y="7885705"/>
            <a:ext cx="1678499" cy="167849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37E9BFF-A9D8-4975-BD33-F0DC70F9A964}"/>
              </a:ext>
            </a:extLst>
          </p:cNvPr>
          <p:cNvSpPr txBox="1"/>
          <p:nvPr/>
        </p:nvSpPr>
        <p:spPr>
          <a:xfrm>
            <a:off x="2022674" y="8600257"/>
            <a:ext cx="718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4E9BB5"/>
                </a:solidFill>
                <a:latin typeface="Century Gothic" panose="020B0502020202020204" pitchFamily="34" charset="0"/>
              </a:rPr>
              <a:t>INFOS &amp; INSCRIPTIONS</a:t>
            </a:r>
          </a:p>
          <a:p>
            <a:r>
              <a:rPr lang="fr-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MAISON POUR TOUS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8661BAB-CB13-4F3B-9BF3-FB968C49F91C}"/>
              </a:ext>
            </a:extLst>
          </p:cNvPr>
          <p:cNvSpPr txBox="1"/>
          <p:nvPr/>
        </p:nvSpPr>
        <p:spPr>
          <a:xfrm>
            <a:off x="2022674" y="9185032"/>
            <a:ext cx="169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PARC DOLLFUS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CCDC60-7F59-432D-B2F8-518509B815D4}"/>
              </a:ext>
            </a:extLst>
          </p:cNvPr>
          <p:cNvSpPr txBox="1"/>
          <p:nvPr/>
        </p:nvSpPr>
        <p:spPr>
          <a:xfrm>
            <a:off x="3314223" y="9167692"/>
            <a:ext cx="1943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 AV. ANNA DE NOAILLES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90D3600-4FBD-4EF4-88D9-55D2A5E73005}"/>
              </a:ext>
            </a:extLst>
          </p:cNvPr>
          <p:cNvSpPr txBox="1"/>
          <p:nvPr/>
        </p:nvSpPr>
        <p:spPr>
          <a:xfrm>
            <a:off x="5257801" y="9168248"/>
            <a:ext cx="2585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04 50 75 19 69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3266690" y="9167692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5211796" y="9138309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C:\Users\anim-6\Downloads\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546" y="168805"/>
            <a:ext cx="1884948" cy="188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94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Рисунок 12">
            <a:extLst>
              <a:ext uri="{FF2B5EF4-FFF2-40B4-BE49-F238E27FC236}">
                <a16:creationId xmlns:a16="http://schemas.microsoft.com/office/drawing/2014/main" xmlns="" id="{650F0281-9FFE-4551-8ACB-A1E4C6E49198}"/>
              </a:ext>
            </a:extLst>
          </p:cNvPr>
          <p:cNvSpPr/>
          <p:nvPr/>
        </p:nvSpPr>
        <p:spPr>
          <a:xfrm rot="2788552">
            <a:off x="6167633" y="107471"/>
            <a:ext cx="6080576" cy="7157338"/>
          </a:xfrm>
          <a:prstGeom prst="star6">
            <a:avLst>
              <a:gd name="adj" fmla="val 43363"/>
              <a:gd name="hf" fmla="val 115470"/>
            </a:avLst>
          </a:prstGeom>
          <a:gradFill>
            <a:gsLst>
              <a:gs pos="0">
                <a:schemeClr val="accent3">
                  <a:alpha val="10000"/>
                </a:schemeClr>
              </a:gs>
              <a:gs pos="100000">
                <a:schemeClr val="accent6">
                  <a:alpha val="12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38100" tIns="38100" rIns="38100" bIns="38100"/>
          <a:lstStyle/>
          <a:p>
            <a:pPr>
              <a:defRPr>
                <a:solidFill>
                  <a:srgbClr val="74808C"/>
                </a:solidFill>
                <a:latin typeface="Poppins"/>
                <a:ea typeface="Poppins"/>
                <a:cs typeface="Poppins"/>
                <a:sym typeface="Poppins"/>
              </a:defRPr>
            </a:pPr>
            <a:endParaRPr/>
          </a:p>
        </p:txBody>
      </p:sp>
      <p:graphicFrame>
        <p:nvGraphicFramePr>
          <p:cNvPr id="40" name="Tableau 39">
            <a:extLst>
              <a:ext uri="{FF2B5EF4-FFF2-40B4-BE49-F238E27FC236}">
                <a16:creationId xmlns:a16="http://schemas.microsoft.com/office/drawing/2014/main" xmlns="" id="{1169C790-20ED-4DA2-A963-8ECB062F2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298012"/>
              </p:ext>
            </p:extLst>
          </p:nvPr>
        </p:nvGraphicFramePr>
        <p:xfrm>
          <a:off x="258721" y="2053753"/>
          <a:ext cx="12338341" cy="5861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140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207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10333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Lundi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Mardi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Mercredi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Jeudi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Vendredi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1348">
                <a:tc>
                  <a:txBody>
                    <a:bodyPr/>
                    <a:lstStyle/>
                    <a:p>
                      <a:pPr algn="ctr"/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Dites bonjour aux Trois Petits Cochons </a:t>
                      </a:r>
                    </a:p>
                    <a:p>
                      <a:pPr algn="ctr"/>
                      <a:endParaRPr lang="fr-FR" sz="14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Jeu de connaissance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Danse avec les Trois Petits Cochons </a:t>
                      </a:r>
                    </a:p>
                    <a:p>
                      <a:pPr algn="ctr"/>
                      <a:endParaRPr lang="fr-FR" sz="1400" b="0" i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Jeux musicaux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Piscine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Raconte-moi une histoire…</a:t>
                      </a: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0" i="1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Activité créative</a:t>
                      </a:r>
                      <a:r>
                        <a:rPr lang="fr-FR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  <a:endParaRPr lang="fr-FR" sz="1200" b="1" i="0" u="none" strike="noStrike" cap="none" spc="0" baseline="0" dirty="0" smtClean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2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4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Donne vie à ton histoire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Activités manuelles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68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Retrouve les paroles ! </a:t>
                      </a:r>
                    </a:p>
                    <a:p>
                      <a:pPr algn="ctr"/>
                      <a:endParaRPr lang="fr-FR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Chasse au trésor </a:t>
                      </a:r>
                    </a:p>
                    <a:p>
                      <a:pPr algn="ctr"/>
                      <a:endParaRPr lang="fr-FR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Allons sauver la princesse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 sportive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Souffle comme le loup </a:t>
                      </a:r>
                    </a:p>
                    <a:p>
                      <a:pPr algn="ctr"/>
                      <a:endParaRPr lang="fr-FR"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r>
                        <a:rPr lang="fr-FR" sz="1200" b="0" i="1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Helvetica"/>
                        </a:rPr>
                        <a:t>Jeu d’agilité </a:t>
                      </a:r>
                      <a:endParaRPr lang="fr-FR" sz="1200" b="0" i="1" u="none" strike="noStrike" cap="none" spc="0" baseline="0" dirty="0" smtClean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/>
                      <a:endParaRPr lang="fr-FR" sz="1200" b="0" i="1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Laisse parler ton imagination !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 manuelle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Spectacle de marionnettes + </a:t>
                      </a:r>
                    </a:p>
                    <a:p>
                      <a:pPr algn="ctr"/>
                      <a:r>
                        <a:rPr lang="fr-FR" sz="1400" b="0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Rendez-vous </a:t>
                      </a:r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à la fin de l’histoire…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Kermesse ouverte aux parents </a:t>
                      </a:r>
                    </a:p>
                    <a:p>
                      <a:pPr algn="ctr"/>
                      <a:endParaRPr lang="fr-FR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60526010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CEF85E0A-3089-4FAC-AA86-354AE3401B43}"/>
              </a:ext>
            </a:extLst>
          </p:cNvPr>
          <p:cNvSpPr txBox="1"/>
          <p:nvPr/>
        </p:nvSpPr>
        <p:spPr>
          <a:xfrm>
            <a:off x="258723" y="268923"/>
            <a:ext cx="7185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Programme d’animation 4/5 ans</a:t>
            </a:r>
          </a:p>
          <a:p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Centre de Loisirs – du 25 au 29Juillet 22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B96F8B83-9C35-4602-A92E-57C2F8B1ECD6}"/>
              </a:ext>
            </a:extLst>
          </p:cNvPr>
          <p:cNvSpPr/>
          <p:nvPr/>
        </p:nvSpPr>
        <p:spPr>
          <a:xfrm>
            <a:off x="258723" y="1235618"/>
            <a:ext cx="39966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Thème </a:t>
            </a:r>
            <a:r>
              <a:rPr lang="fr-FR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 les trois petits cochons</a:t>
            </a:r>
            <a:endParaRPr lang="fr-FR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EF85E0A-3089-4FAC-AA86-354AE3401B43}"/>
              </a:ext>
            </a:extLst>
          </p:cNvPr>
          <p:cNvSpPr txBox="1"/>
          <p:nvPr/>
        </p:nvSpPr>
        <p:spPr>
          <a:xfrm>
            <a:off x="5320008" y="8912375"/>
            <a:ext cx="7185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mptevian.com</a:t>
            </a:r>
            <a:endParaRPr lang="fr-FR" sz="1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25C889DB-DB91-4C14-AC76-B563D288F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3" y="7885705"/>
            <a:ext cx="1678499" cy="167849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437E9BFF-A9D8-4975-BD33-F0DC70F9A964}"/>
              </a:ext>
            </a:extLst>
          </p:cNvPr>
          <p:cNvSpPr txBox="1"/>
          <p:nvPr/>
        </p:nvSpPr>
        <p:spPr>
          <a:xfrm>
            <a:off x="2022674" y="8600257"/>
            <a:ext cx="718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4E9BB5"/>
                </a:solidFill>
                <a:latin typeface="Century Gothic" panose="020B0502020202020204" pitchFamily="34" charset="0"/>
              </a:rPr>
              <a:t>INFOS &amp; INSCRIPTIONS</a:t>
            </a:r>
          </a:p>
          <a:p>
            <a:r>
              <a:rPr lang="fr-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MAISON POUR TOUS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8661BAB-CB13-4F3B-9BF3-FB968C49F91C}"/>
              </a:ext>
            </a:extLst>
          </p:cNvPr>
          <p:cNvSpPr txBox="1"/>
          <p:nvPr/>
        </p:nvSpPr>
        <p:spPr>
          <a:xfrm>
            <a:off x="2022674" y="9185032"/>
            <a:ext cx="169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PARC DOLLFUS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CCDC60-7F59-432D-B2F8-518509B815D4}"/>
              </a:ext>
            </a:extLst>
          </p:cNvPr>
          <p:cNvSpPr txBox="1"/>
          <p:nvPr/>
        </p:nvSpPr>
        <p:spPr>
          <a:xfrm>
            <a:off x="3314223" y="9167692"/>
            <a:ext cx="19435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4 AV. ANNA DE NOAILLES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90D3600-4FBD-4EF4-88D9-55D2A5E73005}"/>
              </a:ext>
            </a:extLst>
          </p:cNvPr>
          <p:cNvSpPr txBox="1"/>
          <p:nvPr/>
        </p:nvSpPr>
        <p:spPr>
          <a:xfrm>
            <a:off x="5257801" y="9168248"/>
            <a:ext cx="2585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04 50 75 19 69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3266690" y="9167692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C17086C4-26E0-4E66-99D9-9DCA05855CE1}"/>
              </a:ext>
            </a:extLst>
          </p:cNvPr>
          <p:cNvCxnSpPr>
            <a:cxnSpLocks/>
          </p:cNvCxnSpPr>
          <p:nvPr/>
        </p:nvCxnSpPr>
        <p:spPr>
          <a:xfrm>
            <a:off x="5211796" y="9138309"/>
            <a:ext cx="0" cy="216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C:\Users\anim-6\Downloads\su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546" y="168805"/>
            <a:ext cx="1884948" cy="188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01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F4F7"/>
      </a:accent1>
      <a:accent2>
        <a:srgbClr val="C3CBD0"/>
      </a:accent2>
      <a:accent3>
        <a:srgbClr val="8EE1D6"/>
      </a:accent3>
      <a:accent4>
        <a:srgbClr val="6BACD1"/>
      </a:accent4>
      <a:accent5>
        <a:srgbClr val="A282CE"/>
      </a:accent5>
      <a:accent6>
        <a:srgbClr val="C14CCA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F"/>
        </a:solidFill>
        <a:ln w="12700" cap="flat">
          <a:solidFill>
            <a:schemeClr val="accent1"/>
          </a:solidFill>
          <a:prstDash val="solid"/>
          <a:miter lim="800000"/>
        </a:ln>
        <a:effectLst>
          <a:outerShdw blurRad="254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74808C"/>
            </a:solidFill>
            <a:effectLst/>
            <a:uFillTx/>
            <a:latin typeface="Poppins"/>
            <a:ea typeface="Poppins"/>
            <a:cs typeface="Poppins"/>
            <a:sym typeface="Poppi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F4F7"/>
      </a:accent1>
      <a:accent2>
        <a:srgbClr val="C3CBD0"/>
      </a:accent2>
      <a:accent3>
        <a:srgbClr val="8EE1D6"/>
      </a:accent3>
      <a:accent4>
        <a:srgbClr val="6BACD1"/>
      </a:accent4>
      <a:accent5>
        <a:srgbClr val="A282CE"/>
      </a:accent5>
      <a:accent6>
        <a:srgbClr val="C14CCA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F"/>
        </a:solidFill>
        <a:ln w="12700" cap="flat">
          <a:solidFill>
            <a:schemeClr val="accent1"/>
          </a:solidFill>
          <a:prstDash val="solid"/>
          <a:miter lim="800000"/>
        </a:ln>
        <a:effectLst>
          <a:outerShdw blurRad="254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74808C"/>
            </a:solidFill>
            <a:effectLst/>
            <a:uFillTx/>
            <a:latin typeface="Poppins"/>
            <a:ea typeface="Poppins"/>
            <a:cs typeface="Poppins"/>
            <a:sym typeface="Poppi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1272536</TotalTime>
  <Words>331</Words>
  <Application>Microsoft Office PowerPoint</Application>
  <PresentationFormat>A3 (297 x 420 mm)</PresentationFormat>
  <Paragraphs>130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White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Tomas Steinmetz</dc:creator>
  <cp:lastModifiedBy>Adjoint-1</cp:lastModifiedBy>
  <cp:revision>46</cp:revision>
  <cp:lastPrinted>2022-04-08T14:07:08Z</cp:lastPrinted>
  <dcterms:modified xsi:type="dcterms:W3CDTF">2022-06-27T14:36:41Z</dcterms:modified>
</cp:coreProperties>
</file>