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6" r:id="rId2"/>
    <p:sldId id="302" r:id="rId3"/>
    <p:sldId id="303" r:id="rId4"/>
  </p:sldIdLst>
  <p:sldSz cx="12801600" cy="9601200" type="A3"/>
  <p:notesSz cx="6888163" cy="10018713"/>
  <p:defaultTextStyle>
    <a:defPPr marL="0" marR="0" indent="0" algn="l" defTabSz="5376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58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13441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268834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40325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53766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344168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1613002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1881835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2150669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as Steinmetz" initials="T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186"/>
    <a:srgbClr val="4E9BB5"/>
    <a:srgbClr val="EC733F"/>
    <a:srgbClr val="B962CC"/>
    <a:srgbClr val="AC89CF"/>
    <a:srgbClr val="A59FD1"/>
    <a:srgbClr val="9BBBD3"/>
    <a:srgbClr val="92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9FBFC"/>
          </a:solidFill>
        </a:fill>
      </a:tcStyle>
    </a:wholeTbl>
    <a:band2H>
      <a:tcTxStyle/>
      <a:tcStyle>
        <a:tcBdr/>
        <a:fill>
          <a:solidFill>
            <a:srgbClr val="FCFDF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DAF4F0"/>
          </a:solidFill>
        </a:fill>
      </a:tcStyle>
    </a:wholeTbl>
    <a:band2H>
      <a:tcTxStyle/>
      <a:tcStyle>
        <a:tcBdr/>
        <a:fill>
          <a:solidFill>
            <a:srgbClr val="EDF9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E9CEEC"/>
          </a:solidFill>
        </a:fill>
      </a:tcStyle>
    </a:wholeTbl>
    <a:band2H>
      <a:tcTxStyle/>
      <a:tcStyle>
        <a:tcBdr/>
        <a:fill>
          <a:solidFill>
            <a:srgbClr val="F4E8F5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E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1">
              <a:hueOff val="-12342858"/>
              <a:satOff val="-30434"/>
              <a:lumOff val="4509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508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254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 autoAdjust="0"/>
    <p:restoredTop sz="94651"/>
  </p:normalViewPr>
  <p:slideViewPr>
    <p:cSldViewPr snapToGrid="0" snapToObjects="1">
      <p:cViewPr>
        <p:scale>
          <a:sx n="64" d="100"/>
          <a:sy n="64" d="100"/>
        </p:scale>
        <p:origin x="-2022" y="-56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1778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1pPr>
    <a:lvl2pPr indent="13441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2pPr>
    <a:lvl3pPr indent="2688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3pPr>
    <a:lvl4pPr indent="403250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4pPr>
    <a:lvl5pPr indent="53766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5pPr>
    <a:lvl6pPr indent="67208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6pPr>
    <a:lvl7pPr indent="806501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7pPr>
    <a:lvl8pPr indent="940918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8pPr>
    <a:lvl9pPr indent="10753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766954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8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3603289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439625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0" name="Picture Placeholder 4"/>
          <p:cNvSpPr>
            <a:spLocks noGrp="1"/>
          </p:cNvSpPr>
          <p:nvPr>
            <p:ph type="pic" sz="quarter" idx="24"/>
          </p:nvPr>
        </p:nvSpPr>
        <p:spPr>
          <a:xfrm>
            <a:off x="9275961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5"/>
          </p:nvPr>
        </p:nvSpPr>
        <p:spPr>
          <a:xfrm>
            <a:off x="766954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3603289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6439625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9275961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24066" y="8760391"/>
            <a:ext cx="350414" cy="276999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hueOff val="-12342858"/>
            <a:satOff val="-30434"/>
            <a:lumOff val="450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867473" y="8636705"/>
            <a:ext cx="1715103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400"/>
              <a:t>Maison Pour Tous</a:t>
            </a:r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61" y="8525187"/>
            <a:ext cx="360850" cy="55627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855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r>
              <a:t>Texte du titre</a:t>
            </a:r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806475" y="8643303"/>
            <a:ext cx="361635" cy="27328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5654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226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4798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39370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05627"/>
              </p:ext>
            </p:extLst>
          </p:nvPr>
        </p:nvGraphicFramePr>
        <p:xfrm>
          <a:off x="258721" y="2053753"/>
          <a:ext cx="12338341" cy="5648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Entre dans l’univers de Jules Vernes, 20 milles lieux sous les mers </a:t>
                      </a:r>
                    </a:p>
                    <a:p>
                      <a:pPr algn="ctr"/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la découverte du monde marin </a:t>
                      </a: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Quizz</a:t>
                      </a: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Une bouteille à la mer 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Kayak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Férié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Créer ta boussole avec Jules Vernes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Fabrique ton carnet de voyage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Une bouteille à la mer 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Kayak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Baignade au lac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À la recherche du capitaine Grant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Chasse au trésor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7/8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11 au 15 Juillet 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DE34A29-3F8C-4547-AE0B-D8B9F0ADCAF2}"/>
              </a:ext>
            </a:extLst>
          </p:cNvPr>
          <p:cNvSpPr/>
          <p:nvPr/>
        </p:nvSpPr>
        <p:spPr>
          <a:xfrm>
            <a:off x="258721" y="1240370"/>
            <a:ext cx="4506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: 20 milles lieux sous les mers</a:t>
            </a:r>
          </a:p>
        </p:txBody>
      </p:sp>
    </p:spTree>
    <p:extLst>
      <p:ext uri="{BB962C8B-B14F-4D97-AF65-F5344CB8AC3E}">
        <p14:creationId xmlns:p14="http://schemas.microsoft.com/office/powerpoint/2010/main" val="18447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52103"/>
              </p:ext>
            </p:extLst>
          </p:nvPr>
        </p:nvGraphicFramePr>
        <p:xfrm>
          <a:off x="258721" y="2053753"/>
          <a:ext cx="12338341" cy="5648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Entre dans l’univers de Jules Vernes : en route pour le Tour du monde en 80 jours  </a:t>
                      </a:r>
                    </a:p>
                    <a:p>
                      <a:pPr algn="ctr"/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Voyage au dessus des nuages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 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Parc d’</a:t>
                      </a:r>
                      <a:r>
                        <a:rPr lang="fr-FR" sz="14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Andilly</a:t>
                      </a:r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Piscine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À quelle équipe appartiens-tu ?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Sur les traces de Jules Vernes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piste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Es-tu un explorateur en herbe ?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Quizz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Choisis ta route </a:t>
                      </a:r>
                    </a:p>
                    <a:p>
                      <a:pPr algn="ctr"/>
                      <a:endParaRPr lang="fr-FR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sportives à la carte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Défend ton territoire : l’Olympiade des Continents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Olympiades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7/8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18 au 22 Juillet 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9A0BF9D-0294-0946-A2E9-94B1A781AF34}"/>
              </a:ext>
            </a:extLst>
          </p:cNvPr>
          <p:cNvSpPr/>
          <p:nvPr/>
        </p:nvSpPr>
        <p:spPr>
          <a:xfrm>
            <a:off x="258723" y="1235618"/>
            <a:ext cx="49231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: Le Tour du Monde en 80 jours </a:t>
            </a:r>
          </a:p>
        </p:txBody>
      </p:sp>
    </p:spTree>
    <p:extLst>
      <p:ext uri="{BB962C8B-B14F-4D97-AF65-F5344CB8AC3E}">
        <p14:creationId xmlns:p14="http://schemas.microsoft.com/office/powerpoint/2010/main" val="9965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46833"/>
              </p:ext>
            </p:extLst>
          </p:nvPr>
        </p:nvGraphicFramePr>
        <p:xfrm>
          <a:off x="258721" y="2053753"/>
          <a:ext cx="12338341" cy="5648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Entre dans l’univers de Jules Vernes, de la Terre à la Lune </a:t>
                      </a:r>
                    </a:p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Es si tu pouvais créer ta planète ? </a:t>
                      </a:r>
                    </a:p>
                    <a:p>
                      <a:pPr algn="ctr"/>
                      <a:endParaRPr lang="fr-FR" sz="1200" b="0" i="1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 </a:t>
                      </a:r>
                      <a:endParaRPr lang="fr-FR" sz="1200" b="1" i="1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Château de </a:t>
                      </a:r>
                      <a:r>
                        <a:rPr lang="fr-FR" sz="1400" b="1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Montrottier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Piscine 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Fabrique-toi une fusée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Carré Lunaire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 jeu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Es-tu un as de l’astronomie ?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Quizz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Quelle constellation veux-tu visiter ?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à la carte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Qui sera le plus rapide à rejoindre la Lune ?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Grand jeu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7/8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25 au 29Juillet 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EEE90C7-7036-AF48-9FDB-654AC30ADA2B}"/>
              </a:ext>
            </a:extLst>
          </p:cNvPr>
          <p:cNvSpPr/>
          <p:nvPr/>
        </p:nvSpPr>
        <p:spPr>
          <a:xfrm>
            <a:off x="258723" y="1235618"/>
            <a:ext cx="3767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: De la Terre à la Lune</a:t>
            </a:r>
          </a:p>
        </p:txBody>
      </p:sp>
    </p:spTree>
    <p:extLst>
      <p:ext uri="{BB962C8B-B14F-4D97-AF65-F5344CB8AC3E}">
        <p14:creationId xmlns:p14="http://schemas.microsoft.com/office/powerpoint/2010/main" val="33442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1272534</TotalTime>
  <Words>341</Words>
  <Application>Microsoft Office PowerPoint</Application>
  <PresentationFormat>A3 (297 x 420 mm)</PresentationFormat>
  <Paragraphs>126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White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Tomas Steinmetz</dc:creator>
  <cp:lastModifiedBy>Adjoint-1</cp:lastModifiedBy>
  <cp:revision>44</cp:revision>
  <cp:lastPrinted>2022-04-08T14:07:08Z</cp:lastPrinted>
  <dcterms:modified xsi:type="dcterms:W3CDTF">2022-06-21T12:19:38Z</dcterms:modified>
</cp:coreProperties>
</file>