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74" r:id="rId2"/>
    <p:sldId id="275" r:id="rId3"/>
    <p:sldId id="276" r:id="rId4"/>
    <p:sldId id="277" r:id="rId5"/>
  </p:sldIdLst>
  <p:sldSz cx="12801600" cy="9601200" type="A3"/>
  <p:notesSz cx="10020300" cy="14449425"/>
  <p:defaultTextStyle>
    <a:defPPr marL="0" marR="0" indent="0" algn="l" defTabSz="5376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58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13441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268834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40325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53766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344168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1613002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1881835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2150669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as Steinmetz" initials="T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4E9BB5"/>
    <a:srgbClr val="B24186"/>
    <a:srgbClr val="EC733F"/>
    <a:srgbClr val="B962CC"/>
    <a:srgbClr val="AC89CF"/>
    <a:srgbClr val="A59FD1"/>
    <a:srgbClr val="9BBBD3"/>
    <a:srgbClr val="92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9FBFC"/>
          </a:solidFill>
        </a:fill>
      </a:tcStyle>
    </a:wholeTbl>
    <a:band2H>
      <a:tcTxStyle/>
      <a:tcStyle>
        <a:tcBdr/>
        <a:fill>
          <a:solidFill>
            <a:srgbClr val="FCFDF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DAF4F0"/>
          </a:solidFill>
        </a:fill>
      </a:tcStyle>
    </a:wholeTbl>
    <a:band2H>
      <a:tcTxStyle/>
      <a:tcStyle>
        <a:tcBdr/>
        <a:fill>
          <a:solidFill>
            <a:srgbClr val="EDF9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E9CEEC"/>
          </a:solidFill>
        </a:fill>
      </a:tcStyle>
    </a:wholeTbl>
    <a:band2H>
      <a:tcTxStyle/>
      <a:tcStyle>
        <a:tcBdr/>
        <a:fill>
          <a:solidFill>
            <a:srgbClr val="F4E8F5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E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1">
              <a:hueOff val="-12342858"/>
              <a:satOff val="-30434"/>
              <a:lumOff val="4509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508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254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74"/>
  </p:normalViewPr>
  <p:slideViewPr>
    <p:cSldViewPr snapToGrid="0" snapToObjects="1">
      <p:cViewPr>
        <p:scale>
          <a:sx n="100" d="100"/>
          <a:sy n="100" d="100"/>
        </p:scale>
        <p:origin x="-792" y="86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1395413" y="1082675"/>
            <a:ext cx="7229475" cy="5421313"/>
          </a:xfrm>
          <a:prstGeom prst="rect">
            <a:avLst/>
          </a:prstGeom>
        </p:spPr>
        <p:txBody>
          <a:bodyPr lIns="139802" tIns="69901" rIns="139802" bIns="69901"/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1336041" y="6863479"/>
            <a:ext cx="7348220" cy="6502241"/>
          </a:xfrm>
          <a:prstGeom prst="rect">
            <a:avLst/>
          </a:prstGeom>
        </p:spPr>
        <p:txBody>
          <a:bodyPr lIns="139802" tIns="69901" rIns="139802" bIns="6990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1778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1pPr>
    <a:lvl2pPr indent="13441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2pPr>
    <a:lvl3pPr indent="2688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3pPr>
    <a:lvl4pPr indent="403250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4pPr>
    <a:lvl5pPr indent="53766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5pPr>
    <a:lvl6pPr indent="67208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6pPr>
    <a:lvl7pPr indent="806501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7pPr>
    <a:lvl8pPr indent="940918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8pPr>
    <a:lvl9pPr indent="10753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766954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8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3603289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439625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0" name="Picture Placeholder 4"/>
          <p:cNvSpPr>
            <a:spLocks noGrp="1"/>
          </p:cNvSpPr>
          <p:nvPr>
            <p:ph type="pic" sz="quarter" idx="24"/>
          </p:nvPr>
        </p:nvSpPr>
        <p:spPr>
          <a:xfrm>
            <a:off x="9275961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5"/>
          </p:nvPr>
        </p:nvSpPr>
        <p:spPr>
          <a:xfrm>
            <a:off x="766954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3603289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6439625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9275961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24066" y="8760391"/>
            <a:ext cx="350414" cy="276999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hueOff val="-12342858"/>
            <a:satOff val="-30434"/>
            <a:lumOff val="450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867473" y="8636705"/>
            <a:ext cx="1715103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400"/>
              <a:t>Maison Pour Tous</a:t>
            </a:r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61" y="8525187"/>
            <a:ext cx="360850" cy="55627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855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/>
          <a:lstStyle/>
          <a:p>
            <a:r>
              <a:t>Texte du titre</a:t>
            </a:r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806475" y="8643303"/>
            <a:ext cx="361635" cy="27328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5654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226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4798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39370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12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4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="" xmlns:a16="http://schemas.microsoft.com/office/drawing/2014/main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graphicFrame>
        <p:nvGraphicFramePr>
          <p:cNvPr id="40" name="Tableau 39">
            <a:extLst>
              <a:ext uri="{FF2B5EF4-FFF2-40B4-BE49-F238E27FC236}">
                <a16:creationId xmlns="" xmlns:a16="http://schemas.microsoft.com/office/drawing/2014/main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8937"/>
              </p:ext>
            </p:extLst>
          </p:nvPr>
        </p:nvGraphicFramePr>
        <p:xfrm>
          <a:off x="258721" y="2201779"/>
          <a:ext cx="12338340" cy="552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432"/>
                <a:gridCol w="16924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29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598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805983"/>
                <a:gridCol w="1805983"/>
                <a:gridCol w="1805983"/>
              </a:tblGrid>
              <a:tr h="42538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7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14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21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28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5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12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19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07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Fabrication de jumelle et d’appareil photo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A l’aventure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pour retrouver Roxy !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sportif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Créer ta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propre boussole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A la recherche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des galets fantastiques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Le jeu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des écureuils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avec Martin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Séance photo avec Martin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Amuse-toi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avec Martin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5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endParaRPr lang="fr-FR" sz="1050" i="1" dirty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SORTIE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(à définir)</a:t>
                      </a:r>
                      <a:endParaRPr sz="1400" b="1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Petits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chefs MJC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aux fourneaux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cuisine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b="0" baseline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Attrapons Roxy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sportif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Les retrouvailles de Roxy et Martin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i="1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Chasse</a:t>
                      </a: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 aux trésors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1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i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On fêtent les retrouvailles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Mini-boom</a:t>
                      </a:r>
                      <a:endParaRPr sz="1100" i="1" dirty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Le cadeau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pour Oscar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Surprise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L’invitation d’Oscar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Rencontre avec 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le centre de loisirs 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de Lugrin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258720" y="477161"/>
            <a:ext cx="8653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3-5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ans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Mercredis Septembre / Octobre</a:t>
            </a:r>
            <a:b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fr-FR" sz="2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Thème : </a:t>
            </a:r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 l’aventure avec Roxy et Martin</a:t>
            </a:r>
            <a:endParaRPr lang="fr-FR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anim-6\Downloads\lautom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916" y="239873"/>
            <a:ext cx="1714616" cy="17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:\anim-6\Documents\Graphisme\Eléments graphique\par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442" y="6576593"/>
            <a:ext cx="417177" cy="41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:\anim-6\Documents\Graphisme\Eléments graphique\renar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65" y="6993770"/>
            <a:ext cx="547634" cy="54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im-6\Downloads\jumelle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45" y="4927557"/>
            <a:ext cx="623673" cy="6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im-6\Downloads\bousso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96" y="3934326"/>
            <a:ext cx="472072" cy="47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im-6\Downloads\aventurie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732" y="6993770"/>
            <a:ext cx="725408" cy="7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im-6\Downloads\appareil-photo-reflex-numeriqu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57" y="4682298"/>
            <a:ext cx="569526" cy="56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nim-6\Downloads\chef (1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696" y="4927557"/>
            <a:ext cx="622216" cy="62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nim-6\Downloads\boite-cadeau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7336" y="4783173"/>
            <a:ext cx="468651" cy="46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nim-6\Downloads\invitation-de-mariag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960" y="6563932"/>
            <a:ext cx="509402" cy="50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12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="" xmlns:a16="http://schemas.microsoft.com/office/drawing/2014/main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graphicFrame>
        <p:nvGraphicFramePr>
          <p:cNvPr id="40" name="Tableau 39">
            <a:extLst>
              <a:ext uri="{FF2B5EF4-FFF2-40B4-BE49-F238E27FC236}">
                <a16:creationId xmlns="" xmlns:a16="http://schemas.microsoft.com/office/drawing/2014/main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60890"/>
              </p:ext>
            </p:extLst>
          </p:nvPr>
        </p:nvGraphicFramePr>
        <p:xfrm>
          <a:off x="258721" y="2186105"/>
          <a:ext cx="12338340" cy="5674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432"/>
                <a:gridCol w="16924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29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598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805983"/>
                <a:gridCol w="1805983"/>
                <a:gridCol w="1805983"/>
              </a:tblGrid>
              <a:tr h="43678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7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14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21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28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5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12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19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74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Présentation du thème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Règles de vie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La tour de Pise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sportif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La plume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du philosophe</a:t>
                      </a: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La course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des dictons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sportif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Dégustation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petit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déjeuner Canadien</a:t>
                      </a: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culinaire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Médite ton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défi Yoga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SORTIE</a:t>
                      </a: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(à définir)</a:t>
                      </a:r>
                      <a:endParaRPr sz="1400" b="1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Théâtre d’impro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Course aux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mimes</a:t>
                      </a: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de piste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Qui-suis-je ?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Découvre le passé d’Evian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en ville</a:t>
                      </a:r>
                      <a:endParaRPr lang="fr-FR" sz="11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Moi et la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musique</a:t>
                      </a: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Fiesta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philosophique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258720" y="477161"/>
            <a:ext cx="8653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6-8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ans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Mercredis Septembre / Octobre</a:t>
            </a:r>
            <a:b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fr-FR" sz="2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Thème : </a:t>
            </a:r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Les petits philosophes</a:t>
            </a:r>
            <a:endParaRPr lang="fr-FR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anim-6\Downloads\lautom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916" y="239873"/>
            <a:ext cx="1714616" cy="17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A:\anim-6\Documents\Graphisme\Eléments graphique\par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59" y="6684254"/>
            <a:ext cx="417177" cy="41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nim-6\Downloads\tour-de-pi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92" y="7045948"/>
            <a:ext cx="894092" cy="89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im-6\Downloads\plum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7" y="4775957"/>
            <a:ext cx="609433" cy="60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im-6\Downloads\lotu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159" y="7200405"/>
            <a:ext cx="696143" cy="6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nim-6\Downloads\theatr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986" y="4740030"/>
            <a:ext cx="645360" cy="64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nim-6\Downloads\confus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058" y="4775957"/>
            <a:ext cx="620879" cy="62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2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="" xmlns:a16="http://schemas.microsoft.com/office/drawing/2014/main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graphicFrame>
        <p:nvGraphicFramePr>
          <p:cNvPr id="40" name="Tableau 39">
            <a:extLst>
              <a:ext uri="{FF2B5EF4-FFF2-40B4-BE49-F238E27FC236}">
                <a16:creationId xmlns="" xmlns:a16="http://schemas.microsoft.com/office/drawing/2014/main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30107"/>
              </p:ext>
            </p:extLst>
          </p:nvPr>
        </p:nvGraphicFramePr>
        <p:xfrm>
          <a:off x="257175" y="2189747"/>
          <a:ext cx="12339886" cy="553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978"/>
                <a:gridCol w="16924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29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598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805983"/>
                <a:gridCol w="1805983"/>
                <a:gridCol w="1805983"/>
              </a:tblGrid>
              <a:tr h="42631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7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14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21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28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5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12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19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1876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Tx/>
                        <a:buChar char="-"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1" dirty="0" smtClean="0">
                        <a:solidFill>
                          <a:srgbClr val="C0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  <a:latin typeface="Century Gothic"/>
                          <a:cs typeface="Century Gothic"/>
                        </a:rPr>
                        <a:t>Gryffondor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vs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rgbClr val="00B050"/>
                          </a:solidFill>
                          <a:latin typeface="Century Gothic"/>
                          <a:cs typeface="Century Gothic"/>
                        </a:rPr>
                        <a:t>Serpentard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de stratégie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>
                          <a:latin typeface="Century Gothic"/>
                          <a:cs typeface="Century Gothic"/>
                        </a:rPr>
                        <a:t>Quidditch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u </a:t>
                      </a: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Lunettes </a:t>
                      </a:r>
                      <a:endParaRPr lang="fr-FR" sz="1400" b="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>
                          <a:latin typeface="Century Gothic"/>
                          <a:cs typeface="Century Gothic"/>
                        </a:rPr>
                        <a:t>Baguette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Edwige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la chouette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  <a:endParaRPr lang="fr-FR" sz="1100" b="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 </a:t>
                      </a:r>
                      <a:endParaRPr sz="140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Times Up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spéciale Stars Wars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Jeux des 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galaxies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 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smtClean="0">
                          <a:latin typeface="Century Gothic"/>
                          <a:cs typeface="Century Gothic"/>
                        </a:rPr>
                        <a:t>Dégustation chez </a:t>
                      </a: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Gusto avec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>
                          <a:latin typeface="Century Gothic"/>
                          <a:cs typeface="Century Gothic"/>
                        </a:rPr>
                        <a:t>les </a:t>
                      </a:r>
                      <a:r>
                        <a:rPr lang="fr-FR" sz="1400" smtClean="0">
                          <a:latin typeface="Century Gothic"/>
                          <a:cs typeface="Century Gothic"/>
                        </a:rPr>
                        <a:t>6/8 ans 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smtClean="0">
                          <a:latin typeface="Century Gothic"/>
                          <a:cs typeface="Century Gothic"/>
                        </a:rPr>
                        <a:t>Kim goût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smtClean="0">
                          <a:latin typeface="Century Gothic"/>
                          <a:cs typeface="Century Gothic"/>
                        </a:rPr>
                        <a:t>spéciale Patisserie</a:t>
                      </a:r>
                      <a:r>
                        <a:rPr lang="fr-FR" sz="1400" baseline="0" smtClean="0">
                          <a:latin typeface="Century Gothic"/>
                          <a:cs typeface="Century Gothic"/>
                        </a:rPr>
                        <a:t> 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culiniaire</a:t>
                      </a:r>
                      <a:endParaRPr lang="fr-FR" sz="1100" smtClean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SORTIE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(à définir)</a:t>
                      </a:r>
                      <a:endParaRPr lang="fr-FR" sz="1400" b="1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buFontTx/>
                        <a:buChar char="-"/>
                      </a:pPr>
                      <a:endParaRPr lang="fr-FR" sz="16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Ambassadeur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ludique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 </a:t>
                      </a:r>
                      <a:endParaRPr lang="fr-FR" sz="11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Mini jeux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ou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Activités 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manuelles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Création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de masque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100" i="1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Equipe </a:t>
                      </a: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Prénoms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Escape Game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de stratégie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 </a:t>
                      </a:r>
                      <a:endParaRPr lang="fr-FR" sz="1100" dirty="0" smtClean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100" i="1" dirty="0">
                        <a:latin typeface="Century Gothic"/>
                        <a:cs typeface="Century Gothic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Dans </a:t>
                      </a: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la jungle d’Evian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Chasse aux trésors 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en ville</a:t>
                      </a:r>
                      <a:endParaRPr lang="fr-FR" sz="11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Rencontre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avec Clair</a:t>
                      </a: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fr-FR" sz="1400" dirty="0">
                          <a:latin typeface="Century Gothic"/>
                          <a:cs typeface="Century Gothic"/>
                        </a:rPr>
                        <a:t>Horizon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Goûter partagé</a:t>
                      </a:r>
                      <a:endParaRPr lang="fr-FR" sz="1100" dirty="0" smtClean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258720" y="477161"/>
            <a:ext cx="8653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9-11 ans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Mercredis Septembre / Octobre</a:t>
            </a:r>
            <a:b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fr-FR" sz="2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Thème : </a:t>
            </a:r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traversée des films/séries</a:t>
            </a:r>
            <a:endParaRPr lang="fr-FR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anim-6\Downloads\lautom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916" y="239873"/>
            <a:ext cx="1714616" cy="17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ownload Star Wars Logo in SVG Vector or PNG File Format - Logo.w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128" y="2731032"/>
            <a:ext cx="1143892" cy="76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34" y="2854613"/>
            <a:ext cx="1432215" cy="63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6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2267" r="970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75" b="36662"/>
          <a:stretch/>
        </p:blipFill>
        <p:spPr bwMode="auto">
          <a:xfrm>
            <a:off x="3968446" y="2869759"/>
            <a:ext cx="1134832" cy="46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131" y="2719688"/>
            <a:ext cx="838197" cy="83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File:Casadepapelwordmark.png - Wikimedia Common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565" y="3007566"/>
            <a:ext cx="1578501" cy="23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779" y="2943523"/>
            <a:ext cx="114860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 descr="C:\Users\anim-6\Downloads\cak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004" y="6374384"/>
            <a:ext cx="521716" cy="52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anim-6\Downloads\planet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99" y="6332024"/>
            <a:ext cx="606436" cy="60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anim-6\Downloads\cl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748" y="6595952"/>
            <a:ext cx="390133" cy="39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anim-6\Downloads\jungle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984" y="5125208"/>
            <a:ext cx="488191" cy="4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A:\anim-6\Documents\Graphisme\Eléments graphique\paint-palette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154" y="6500310"/>
            <a:ext cx="4381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58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="" xmlns:a16="http://schemas.microsoft.com/office/drawing/2014/main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 dirty="0"/>
          </a:p>
        </p:txBody>
      </p:sp>
      <p:graphicFrame>
        <p:nvGraphicFramePr>
          <p:cNvPr id="40" name="Tableau 39">
            <a:extLst>
              <a:ext uri="{FF2B5EF4-FFF2-40B4-BE49-F238E27FC236}">
                <a16:creationId xmlns="" xmlns:a16="http://schemas.microsoft.com/office/drawing/2014/main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50889"/>
              </p:ext>
            </p:extLst>
          </p:nvPr>
        </p:nvGraphicFramePr>
        <p:xfrm>
          <a:off x="258721" y="2189747"/>
          <a:ext cx="12338340" cy="553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432"/>
                <a:gridCol w="16924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29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598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805983"/>
                <a:gridCol w="1805983"/>
                <a:gridCol w="1805983"/>
              </a:tblGrid>
              <a:tr h="42631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7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14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21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28 sept.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5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12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3399"/>
                          </a:solidFill>
                          <a:latin typeface="Century Gothic" panose="020B0502020202020204" pitchFamily="34" charset="0"/>
                        </a:rPr>
                        <a:t>19 oct.</a:t>
                      </a:r>
                      <a:endParaRPr lang="fr-FR" sz="1800" b="1" dirty="0">
                        <a:solidFill>
                          <a:srgbClr val="FF339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1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dirty="0" smtClean="0">
                          <a:latin typeface="Century Gothic"/>
                          <a:cs typeface="Century Gothic"/>
                        </a:rPr>
                        <a:t>Oscar</a:t>
                      </a: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 raconte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baseline="0" dirty="0" smtClean="0">
                          <a:latin typeface="Century Gothic"/>
                          <a:cs typeface="Century Gothic"/>
                        </a:rPr>
                        <a:t>ses vacances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  <a:endParaRPr lang="fr-FR" sz="12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b="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Oscar aime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danser jouer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et sauter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 sportif</a:t>
                      </a:r>
                      <a:endParaRPr lang="fr-FR" sz="12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A la découverte</a:t>
                      </a: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 smtClean="0">
                          <a:latin typeface="Century Gothic"/>
                          <a:cs typeface="Century Gothic"/>
                        </a:rPr>
                        <a:t>du parc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Sortie ludique</a:t>
                      </a:r>
                      <a:endParaRPr lang="fr-FR" sz="1200" i="1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SORTIE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entury Gothic"/>
                          <a:cs typeface="Century Gothic"/>
                        </a:rPr>
                        <a:t>(à définir)</a:t>
                      </a: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 smtClean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Oscar à un rhume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baseline="0" dirty="0" smtClean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Carton d’invitation pour Roxy et Martin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Visite du Musée du temple du fromage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Sortie ludique</a:t>
                      </a:r>
                      <a:endParaRPr lang="fr-FR" sz="12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0" baseline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Dégustation des produits d’Oscar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Oscar reçoit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 smtClean="0">
                          <a:latin typeface="Century Gothic"/>
                          <a:cs typeface="Century Gothic"/>
                        </a:rPr>
                        <a:t>Roxy et Martin</a:t>
                      </a:r>
                    </a:p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Atelier créatif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i="1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Jeux</a:t>
                      </a:r>
                      <a:r>
                        <a:rPr lang="fr-FR" sz="1200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 ludiques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Century Gothic"/>
                          <a:cs typeface="Century Gothic"/>
                        </a:rPr>
                        <a:t>Crêpes party</a:t>
                      </a:r>
                      <a:endParaRPr sz="1200" b="1" i="1" dirty="0">
                        <a:solidFill>
                          <a:schemeClr val="accent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258720" y="477161"/>
            <a:ext cx="8653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Lugrin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Mercredis Septembre / Octobre</a:t>
            </a:r>
            <a:b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fr-FR" sz="2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Thème : </a:t>
            </a:r>
            <a:r>
              <a:rPr lang="fr-FR" sz="1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rentrée d’Oscar</a:t>
            </a:r>
            <a:endParaRPr lang="fr-FR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anim-6\Downloads\lautom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916" y="239873"/>
            <a:ext cx="1714616" cy="17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A:\anim-6\Documents\Graphisme\Eléments graphique\par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59" y="5922254"/>
            <a:ext cx="417177" cy="41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A:\anim-6\Documents\Graphisme\Eléments graphique\paint-palet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10" y="5939534"/>
            <a:ext cx="531943" cy="53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nim-6\Downloads\dans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71" y="5922254"/>
            <a:ext cx="566504" cy="5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nim-6\Downloads\arbr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929" y="5829267"/>
            <a:ext cx="659491" cy="6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anim-6\Downloads\invitation-de-mariag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174" y="6471477"/>
            <a:ext cx="509402" cy="50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nim-6\Downloads\chees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914379"/>
            <a:ext cx="657745" cy="6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35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511</Words>
  <Application>Microsoft Office PowerPoint</Application>
  <PresentationFormat>A3 (297 x 420 mm)</PresentationFormat>
  <Paragraphs>318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White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Tomas Steinmetz</dc:creator>
  <cp:lastModifiedBy>anim-6</cp:lastModifiedBy>
  <cp:revision>43</cp:revision>
  <cp:lastPrinted>2022-09-03T14:41:21Z</cp:lastPrinted>
  <dcterms:modified xsi:type="dcterms:W3CDTF">2022-09-03T14:47:24Z</dcterms:modified>
</cp:coreProperties>
</file>